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>
        <p:scale>
          <a:sx n="80" d="100"/>
          <a:sy n="80" d="100"/>
        </p:scale>
        <p:origin x="1140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1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9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22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73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97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57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0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72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49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21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43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DE24B-2B41-49BF-9025-A021802BF0DE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1B331-CC16-4E9D-817E-88C9891C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95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" y="0"/>
            <a:ext cx="9144005" cy="6858000"/>
          </a:xfrm>
          <a:prstGeom prst="rect">
            <a:avLst/>
          </a:prstGeom>
          <a:solidFill>
            <a:srgbClr val="10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793082"/>
            <a:ext cx="7772400" cy="1661464"/>
          </a:xfrm>
        </p:spPr>
        <p:txBody>
          <a:bodyPr/>
          <a:lstStyle/>
          <a:p>
            <a:r>
              <a:rPr lang="it-IT" b="1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276723" y="2178357"/>
            <a:ext cx="2261941" cy="435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500" dirty="0">
                <a:solidFill>
                  <a:schemeClr val="bg1"/>
                </a:solidFill>
              </a:rPr>
              <a:t>www.sicc2017.com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" y="6394165"/>
            <a:ext cx="91439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2X </a:t>
            </a:r>
            <a:r>
              <a:rPr kumimoji="0" lang="it-IT" altLang="it-IT" sz="160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May</a:t>
            </a:r>
            <a:r>
              <a:rPr kumimoji="0" lang="it-IT" altLang="it-IT" sz="16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2017 		Session X 			Full </a:t>
            </a:r>
            <a:r>
              <a:rPr kumimoji="0" lang="it-IT" altLang="it-IT" sz="160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Name</a:t>
            </a:r>
            <a:endParaRPr kumimoji="0" lang="it-IT" altLang="it-IT" sz="16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48" y="274039"/>
            <a:ext cx="1533006" cy="1696647"/>
          </a:xfrm>
          <a:prstGeom prst="rect">
            <a:avLst/>
          </a:prstGeom>
        </p:spPr>
      </p:pic>
      <p:sp>
        <p:nvSpPr>
          <p:cNvPr id="21" name="Rettangolo 20"/>
          <p:cNvSpPr/>
          <p:nvPr/>
        </p:nvSpPr>
        <p:spPr>
          <a:xfrm>
            <a:off x="2322095" y="901691"/>
            <a:ext cx="6821905" cy="6512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6000" y="1052941"/>
            <a:ext cx="6858000" cy="797684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rgbClr val="101E42"/>
                </a:solidFill>
              </a:rPr>
              <a:t>1° SCIENTIFIC INTERNATIONAL CONFERENCE ON CBRNE</a:t>
            </a:r>
          </a:p>
        </p:txBody>
      </p:sp>
      <p:cxnSp>
        <p:nvCxnSpPr>
          <p:cNvPr id="23" name="Connettore diritto 22"/>
          <p:cNvCxnSpPr>
            <a:cxnSpLocks/>
          </p:cNvCxnSpPr>
          <p:nvPr/>
        </p:nvCxnSpPr>
        <p:spPr>
          <a:xfrm>
            <a:off x="445169" y="6285877"/>
            <a:ext cx="824162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8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939750"/>
            <a:ext cx="7886700" cy="1325563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530285"/>
            <a:ext cx="7886700" cy="315883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898774" y="313158"/>
            <a:ext cx="4949537" cy="428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600" b="1" dirty="0">
                <a:solidFill>
                  <a:srgbClr val="101E42"/>
                </a:solidFill>
              </a:rPr>
              <a:t>1° SCIENTIFIC INTERNATIONAL CONFERENCE ON CBRNE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464877" y="309494"/>
            <a:ext cx="2422813" cy="435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600" dirty="0">
                <a:solidFill>
                  <a:srgbClr val="101E42"/>
                </a:solidFill>
              </a:rPr>
              <a:t>www.sicc2017.com</a:t>
            </a:r>
          </a:p>
        </p:txBody>
      </p:sp>
      <p:sp>
        <p:nvSpPr>
          <p:cNvPr id="8" name="Rettangolo 7"/>
          <p:cNvSpPr/>
          <p:nvPr/>
        </p:nvSpPr>
        <p:spPr>
          <a:xfrm>
            <a:off x="-2" y="6310365"/>
            <a:ext cx="9144003" cy="547633"/>
          </a:xfrm>
          <a:prstGeom prst="rect">
            <a:avLst/>
          </a:prstGeom>
          <a:solidFill>
            <a:srgbClr val="10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" y="6394165"/>
            <a:ext cx="91439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2X </a:t>
            </a:r>
            <a:r>
              <a:rPr kumimoji="0" lang="it-IT" altLang="it-IT" sz="160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May</a:t>
            </a:r>
            <a:r>
              <a:rPr kumimoji="0" lang="it-IT" altLang="it-IT" sz="16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2017 		Session X 			Full </a:t>
            </a:r>
            <a:r>
              <a:rPr kumimoji="0" lang="it-IT" altLang="it-IT" sz="160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Name</a:t>
            </a:r>
            <a:endParaRPr kumimoji="0" lang="it-IT" altLang="it-IT" sz="16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8" y="61249"/>
            <a:ext cx="837820" cy="83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89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31</Words>
  <Application>Microsoft Office PowerPoint</Application>
  <PresentationFormat>Presentazione su schermo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TITLE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Veronica Arganese</dc:creator>
  <cp:lastModifiedBy>Veronica Arganese</cp:lastModifiedBy>
  <cp:revision>10</cp:revision>
  <dcterms:created xsi:type="dcterms:W3CDTF">2017-04-21T06:37:57Z</dcterms:created>
  <dcterms:modified xsi:type="dcterms:W3CDTF">2017-04-21T08:22:03Z</dcterms:modified>
</cp:coreProperties>
</file>